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467" autoAdjust="0"/>
  </p:normalViewPr>
  <p:slideViewPr>
    <p:cSldViewPr>
      <p:cViewPr varScale="1">
        <p:scale>
          <a:sx n="65" d="100"/>
          <a:sy n="65" d="100"/>
        </p:scale>
        <p:origin x="90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F64EFA3-24A5-4E6D-825F-E24EE7C8EBB9}" type="slidenum">
              <a:rPr lang="en-GB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5585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Cliquer pour modifier les styles du texte du masque</a:t>
            </a:r>
          </a:p>
          <a:p>
            <a:pPr lvl="1"/>
            <a:r>
              <a:rPr lang="en-GB" smtClean="0"/>
              <a:t>Deuxième niveau</a:t>
            </a:r>
          </a:p>
          <a:p>
            <a:pPr lvl="2"/>
            <a:r>
              <a:rPr lang="en-GB" smtClean="0"/>
              <a:t>Troisième niveau</a:t>
            </a:r>
          </a:p>
          <a:p>
            <a:pPr lvl="3"/>
            <a:r>
              <a:rPr lang="en-GB" smtClean="0"/>
              <a:t>Quatrième niveau</a:t>
            </a:r>
          </a:p>
          <a:p>
            <a:pPr lvl="4"/>
            <a:r>
              <a:rPr lang="en-GB" smtClean="0"/>
              <a:t>Cinquième niveau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369C0C1-5CB7-4CBE-95A8-046C4A39DC5E}" type="slidenum">
              <a:rPr lang="en-GB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452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 noProof="0" smtClean="0"/>
              <a:t>Cliquez pour modifier le style du titre</a:t>
            </a:r>
            <a:endParaRPr lang="en-GB" noProof="0" smtClean="0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pPr lvl="0"/>
            <a:r>
              <a:rPr lang="fr-FR" noProof="0" smtClean="0"/>
              <a:t>Cliquez pour modifier le style des sous-titres du masque</a:t>
            </a:r>
            <a:endParaRPr lang="en-GB" noProof="0" smtClean="0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fld id="{6B5959D7-5D63-4DB5-BD8A-455258A2F7B2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60691-C50E-4382-9A2D-841F165DB281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15048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CC672-06D1-463D-993C-503E11BC069A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22356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307D6-D5B2-4B1D-AA81-66187839A589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3409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DCEEA6-6737-47FF-A870-FBBBB1464E74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600479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65389-6092-4202-81E1-A02DA67137D4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53714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64F75-683A-4EBC-9A00-59D682329E09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84876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81139-F7DD-48DF-8093-392E36D95367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5100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CF541-E875-46BC-B7C7-41B98B890238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1945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4A5DA-A213-4E9B-8DFC-22D2F59C4129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44029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F362D-6033-4034-80E6-FBE11A6923E6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92664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Cliquer pour modifier les styles du texte du masque</a:t>
            </a:r>
          </a:p>
          <a:p>
            <a:pPr lvl="1"/>
            <a:r>
              <a:rPr lang="en-GB" smtClean="0"/>
              <a:t>Puces de deuxième niveau</a:t>
            </a:r>
          </a:p>
          <a:p>
            <a:pPr lvl="2"/>
            <a:r>
              <a:rPr lang="en-GB" smtClean="0"/>
              <a:t>Puces de troisième niveau</a:t>
            </a:r>
          </a:p>
          <a:p>
            <a:pPr lvl="3"/>
            <a:r>
              <a:rPr lang="en-GB" smtClean="0"/>
              <a:t> Puces de quatrième niveau</a:t>
            </a:r>
          </a:p>
          <a:p>
            <a:pPr lvl="4"/>
            <a:r>
              <a:rPr lang="en-GB" smtClean="0"/>
              <a:t>Puces de cinquième niveau</a:t>
            </a:r>
          </a:p>
          <a:p>
            <a:pPr lvl="1"/>
            <a:endParaRPr lang="en-GB" smtClean="0"/>
          </a:p>
          <a:p>
            <a:pPr lvl="2"/>
            <a:endParaRPr lang="en-GB" smtClean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Cliquer pour modifier le style du titre du masque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endParaRPr lang="en-GB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/>
            </a:lvl1pPr>
          </a:lstStyle>
          <a:p>
            <a:endParaRPr lang="en-GB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/>
            </a:lvl1pPr>
          </a:lstStyle>
          <a:p>
            <a:fld id="{76A0DB5B-46DD-4ED2-B523-80E0B4A142F8}" type="slidenum">
              <a:rPr lang="en-GB" smtClean="0"/>
              <a:pPr/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8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85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854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85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8547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noProof="0" smtClean="0"/>
              <a:t>Présentation de la formation</a:t>
            </a:r>
            <a:endParaRPr lang="fr-CA" noProof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noProof="0" smtClean="0"/>
              <a:t>Travailler avec efficacité et précision</a:t>
            </a:r>
            <a:endParaRPr lang="fr-CA" noProof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Introduction </a:t>
            </a:r>
            <a:endParaRPr lang="fr-CA" noProof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Définissez l'objet de la formation</a:t>
            </a:r>
          </a:p>
          <a:p>
            <a:r>
              <a:rPr lang="fr-CA" noProof="0" smtClean="0"/>
              <a:t>Décrivez ce que les participants vont apprendre</a:t>
            </a:r>
          </a:p>
          <a:p>
            <a:r>
              <a:rPr lang="fr-CA" noProof="0" smtClean="0"/>
              <a:t>Déterminez si les participants possèdent des expériences ou intérêts en rapport avec la formation </a:t>
            </a:r>
            <a:endParaRPr lang="fr-CA" noProof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Programme</a:t>
            </a:r>
            <a:endParaRPr lang="fr-CA" noProof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Faites la liste des sujets à traiter</a:t>
            </a:r>
          </a:p>
          <a:p>
            <a:r>
              <a:rPr lang="fr-CA" noProof="0" smtClean="0"/>
              <a:t>Indiquez le temps imparti pour chaque sujet</a:t>
            </a:r>
            <a:endParaRPr lang="fr-CA" noProof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077200" cy="1143000"/>
          </a:xfrm>
        </p:spPr>
        <p:txBody>
          <a:bodyPr/>
          <a:lstStyle/>
          <a:p>
            <a:r>
              <a:rPr lang="fr-CA" noProof="0" smtClean="0"/>
              <a:t>Vue d'ensemble </a:t>
            </a:r>
            <a:endParaRPr lang="fr-CA" noProof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534400" cy="5029200"/>
          </a:xfrm>
        </p:spPr>
        <p:txBody>
          <a:bodyPr/>
          <a:lstStyle/>
          <a:p>
            <a:r>
              <a:rPr lang="fr-CA" noProof="0" smtClean="0"/>
              <a:t>Faites une description globale de la formation</a:t>
            </a:r>
          </a:p>
          <a:p>
            <a:r>
              <a:rPr lang="fr-CA" noProof="0" smtClean="0"/>
              <a:t>Expliquez comment les différents sujets se complètent les uns les autres </a:t>
            </a:r>
            <a:endParaRPr lang="fr-CA" noProof="0"/>
          </a:p>
        </p:txBody>
      </p:sp>
      <p:grpSp>
        <p:nvGrpSpPr>
          <p:cNvPr id="7183" name="Groupe 15" descr="Pièce de puzzle"/>
          <p:cNvGrpSpPr>
            <a:grpSpLocks/>
          </p:cNvGrpSpPr>
          <p:nvPr/>
        </p:nvGrpSpPr>
        <p:grpSpPr bwMode="auto">
          <a:xfrm>
            <a:off x="5045075" y="3886200"/>
            <a:ext cx="1119188" cy="1520825"/>
            <a:chOff x="2954" y="1560"/>
            <a:chExt cx="705" cy="958"/>
          </a:xfrm>
        </p:grpSpPr>
        <p:sp>
          <p:nvSpPr>
            <p:cNvPr id="7184" name="Puzzle3"/>
            <p:cNvSpPr>
              <a:spLocks noEditPoints="1" noChangeArrowheads="1"/>
            </p:cNvSpPr>
            <p:nvPr/>
          </p:nvSpPr>
          <p:spPr bwMode="auto">
            <a:xfrm>
              <a:off x="2954" y="1560"/>
              <a:ext cx="705" cy="958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CC99">
                <a:alpha val="75000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fr-FR" sz="1600" b="1">
                <a:solidFill>
                  <a:srgbClr val="284C6A"/>
                </a:solidFill>
                <a:latin typeface="Verdana" pitchFamily="34" charset="0"/>
              </a:endParaRPr>
            </a:p>
          </p:txBody>
        </p:sp>
        <p:sp>
          <p:nvSpPr>
            <p:cNvPr id="7185" name="Zone de texte 17"/>
            <p:cNvSpPr txBox="1">
              <a:spLocks noChangeArrowheads="1"/>
            </p:cNvSpPr>
            <p:nvPr/>
          </p:nvSpPr>
          <p:spPr bwMode="blackWhite">
            <a:xfrm>
              <a:off x="3084" y="1874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86" name="Groupe 18" descr="Pièce de puzzle"/>
          <p:cNvGrpSpPr>
            <a:grpSpLocks/>
          </p:cNvGrpSpPr>
          <p:nvPr/>
        </p:nvGrpSpPr>
        <p:grpSpPr bwMode="auto">
          <a:xfrm>
            <a:off x="4718050" y="4994275"/>
            <a:ext cx="1787525" cy="1384300"/>
            <a:chOff x="2748" y="2258"/>
            <a:chExt cx="1126" cy="872"/>
          </a:xfrm>
        </p:grpSpPr>
        <p:sp>
          <p:nvSpPr>
            <p:cNvPr id="7187" name="Puzzle2"/>
            <p:cNvSpPr>
              <a:spLocks noEditPoints="1" noChangeArrowheads="1"/>
            </p:cNvSpPr>
            <p:nvPr/>
          </p:nvSpPr>
          <p:spPr bwMode="auto">
            <a:xfrm>
              <a:off x="2748" y="2258"/>
              <a:ext cx="1126" cy="872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A6D1D0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188" name="Zone de texte 20"/>
            <p:cNvSpPr txBox="1">
              <a:spLocks noChangeArrowheads="1"/>
            </p:cNvSpPr>
            <p:nvPr/>
          </p:nvSpPr>
          <p:spPr bwMode="blackWhite">
            <a:xfrm>
              <a:off x="3084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89" name="Groupe 21" descr="Pièce de puzzle"/>
          <p:cNvGrpSpPr>
            <a:grpSpLocks/>
          </p:cNvGrpSpPr>
          <p:nvPr/>
        </p:nvGrpSpPr>
        <p:grpSpPr bwMode="auto">
          <a:xfrm>
            <a:off x="5708650" y="4346575"/>
            <a:ext cx="1808163" cy="1054100"/>
            <a:chOff x="3372" y="1850"/>
            <a:chExt cx="1139" cy="664"/>
          </a:xfrm>
        </p:grpSpPr>
        <p:sp>
          <p:nvSpPr>
            <p:cNvPr id="7190" name="Puzzle1"/>
            <p:cNvSpPr>
              <a:spLocks noEditPoints="1" noChangeArrowheads="1"/>
            </p:cNvSpPr>
            <p:nvPr/>
          </p:nvSpPr>
          <p:spPr bwMode="auto">
            <a:xfrm>
              <a:off x="3372" y="1850"/>
              <a:ext cx="1139" cy="664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E1E4D1"/>
            </a:solidFill>
            <a:ln w="1587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 </a:t>
              </a:r>
              <a:endParaRPr lang="en-GB" sz="1200" b="1">
                <a:solidFill>
                  <a:srgbClr val="284C6A"/>
                </a:solidFill>
                <a:latin typeface="Verdana" pitchFamily="34" charset="0"/>
              </a:endParaRPr>
            </a:p>
            <a:p>
              <a:pPr eaLnBrk="0" hangingPunct="0"/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 </a:t>
              </a:r>
            </a:p>
          </p:txBody>
        </p:sp>
        <p:sp>
          <p:nvSpPr>
            <p:cNvPr id="7191" name="Zone de texte 23"/>
            <p:cNvSpPr txBox="1">
              <a:spLocks noChangeArrowheads="1"/>
            </p:cNvSpPr>
            <p:nvPr/>
          </p:nvSpPr>
          <p:spPr bwMode="blackWhite">
            <a:xfrm>
              <a:off x="3744" y="206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92" name="Groupe 24" descr="Pièce de puzzle"/>
          <p:cNvGrpSpPr>
            <a:grpSpLocks/>
          </p:cNvGrpSpPr>
          <p:nvPr/>
        </p:nvGrpSpPr>
        <p:grpSpPr bwMode="auto">
          <a:xfrm>
            <a:off x="6081713" y="4976813"/>
            <a:ext cx="1077912" cy="1770062"/>
            <a:chOff x="3612" y="2247"/>
            <a:chExt cx="679" cy="1115"/>
          </a:xfrm>
        </p:grpSpPr>
        <p:sp>
          <p:nvSpPr>
            <p:cNvPr id="7193" name="Puzzle4"/>
            <p:cNvSpPr>
              <a:spLocks noEditPoints="1" noChangeArrowheads="1"/>
            </p:cNvSpPr>
            <p:nvPr/>
          </p:nvSpPr>
          <p:spPr bwMode="auto">
            <a:xfrm>
              <a:off x="3612" y="2247"/>
              <a:ext cx="679" cy="1115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7FA9C3">
                <a:alpha val="57001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194" name="Zone de texte 26"/>
            <p:cNvSpPr txBox="1">
              <a:spLocks noChangeArrowheads="1"/>
            </p:cNvSpPr>
            <p:nvPr/>
          </p:nvSpPr>
          <p:spPr bwMode="blackWhite">
            <a:xfrm>
              <a:off x="3744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95" name="Groupe 27" descr="Pièce de puzzle"/>
          <p:cNvGrpSpPr>
            <a:grpSpLocks/>
          </p:cNvGrpSpPr>
          <p:nvPr/>
        </p:nvGrpSpPr>
        <p:grpSpPr bwMode="auto">
          <a:xfrm>
            <a:off x="7102475" y="3886200"/>
            <a:ext cx="1119188" cy="1520825"/>
            <a:chOff x="4250" y="1560"/>
            <a:chExt cx="705" cy="958"/>
          </a:xfrm>
        </p:grpSpPr>
        <p:sp>
          <p:nvSpPr>
            <p:cNvPr id="7196" name="Puzzle3"/>
            <p:cNvSpPr>
              <a:spLocks noEditPoints="1" noChangeArrowheads="1"/>
            </p:cNvSpPr>
            <p:nvPr/>
          </p:nvSpPr>
          <p:spPr bwMode="auto">
            <a:xfrm>
              <a:off x="4250" y="1560"/>
              <a:ext cx="705" cy="958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A6D1D0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197" name="Zone de texte 29"/>
            <p:cNvSpPr txBox="1">
              <a:spLocks noChangeArrowheads="1"/>
            </p:cNvSpPr>
            <p:nvPr/>
          </p:nvSpPr>
          <p:spPr bwMode="blackWhite">
            <a:xfrm>
              <a:off x="4380" y="1874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198" name="Groupe 30" descr="Pièce de puzzle"/>
          <p:cNvGrpSpPr>
            <a:grpSpLocks/>
          </p:cNvGrpSpPr>
          <p:nvPr/>
        </p:nvGrpSpPr>
        <p:grpSpPr bwMode="auto">
          <a:xfrm>
            <a:off x="6767513" y="4994275"/>
            <a:ext cx="1787525" cy="1384300"/>
            <a:chOff x="4044" y="2258"/>
            <a:chExt cx="1126" cy="872"/>
          </a:xfrm>
        </p:grpSpPr>
        <p:sp>
          <p:nvSpPr>
            <p:cNvPr id="7199" name="Puzzle2"/>
            <p:cNvSpPr>
              <a:spLocks noEditPoints="1" noChangeArrowheads="1"/>
            </p:cNvSpPr>
            <p:nvPr/>
          </p:nvSpPr>
          <p:spPr bwMode="auto">
            <a:xfrm>
              <a:off x="4044" y="2258"/>
              <a:ext cx="1126" cy="872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CC99">
                <a:alpha val="75000"/>
              </a:srgbClr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200" name="Zone de texte 32"/>
            <p:cNvSpPr txBox="1">
              <a:spLocks noChangeArrowheads="1"/>
            </p:cNvSpPr>
            <p:nvPr/>
          </p:nvSpPr>
          <p:spPr bwMode="blackWhite">
            <a:xfrm>
              <a:off x="4380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201" name="Groupe 33" descr="Pièce de puzzle"/>
          <p:cNvGrpSpPr>
            <a:grpSpLocks/>
          </p:cNvGrpSpPr>
          <p:nvPr/>
        </p:nvGrpSpPr>
        <p:grpSpPr bwMode="auto">
          <a:xfrm>
            <a:off x="3657600" y="4346575"/>
            <a:ext cx="1808163" cy="1054100"/>
            <a:chOff x="2080" y="1850"/>
            <a:chExt cx="1139" cy="664"/>
          </a:xfrm>
        </p:grpSpPr>
        <p:sp>
          <p:nvSpPr>
            <p:cNvPr id="7202" name="Puzzle1"/>
            <p:cNvSpPr>
              <a:spLocks noEditPoints="1" noChangeArrowheads="1"/>
            </p:cNvSpPr>
            <p:nvPr/>
          </p:nvSpPr>
          <p:spPr bwMode="auto">
            <a:xfrm>
              <a:off x="2080" y="1850"/>
              <a:ext cx="1139" cy="664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7FA9C3">
                <a:alpha val="57001"/>
              </a:srgbClr>
            </a:solidFill>
            <a:ln w="1587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203" name="Zone de texte 35"/>
            <p:cNvSpPr txBox="1">
              <a:spLocks noChangeArrowheads="1"/>
            </p:cNvSpPr>
            <p:nvPr/>
          </p:nvSpPr>
          <p:spPr bwMode="blackWhite">
            <a:xfrm>
              <a:off x="2430" y="206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  <p:grpSp>
        <p:nvGrpSpPr>
          <p:cNvPr id="7204" name="Groupe 36" descr="Pièce de puzzle"/>
          <p:cNvGrpSpPr>
            <a:grpSpLocks/>
          </p:cNvGrpSpPr>
          <p:nvPr/>
        </p:nvGrpSpPr>
        <p:grpSpPr bwMode="auto">
          <a:xfrm>
            <a:off x="4027488" y="4976813"/>
            <a:ext cx="1077912" cy="1770062"/>
            <a:chOff x="2313" y="2247"/>
            <a:chExt cx="679" cy="1115"/>
          </a:xfrm>
        </p:grpSpPr>
        <p:sp>
          <p:nvSpPr>
            <p:cNvPr id="7205" name="Puzzle4"/>
            <p:cNvSpPr>
              <a:spLocks noEditPoints="1" noChangeArrowheads="1"/>
            </p:cNvSpPr>
            <p:nvPr/>
          </p:nvSpPr>
          <p:spPr bwMode="auto">
            <a:xfrm>
              <a:off x="2313" y="2247"/>
              <a:ext cx="679" cy="1115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E1E4D1"/>
            </a:solidFill>
            <a:ln w="1587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CA"/>
            </a:p>
          </p:txBody>
        </p:sp>
        <p:sp>
          <p:nvSpPr>
            <p:cNvPr id="7206" name="Zone de texte 38"/>
            <p:cNvSpPr txBox="1">
              <a:spLocks noChangeArrowheads="1"/>
            </p:cNvSpPr>
            <p:nvPr/>
          </p:nvSpPr>
          <p:spPr bwMode="blackWhite">
            <a:xfrm>
              <a:off x="2430" y="2526"/>
              <a:ext cx="52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1600" b="1">
                  <a:solidFill>
                    <a:srgbClr val="284C6A"/>
                  </a:solidFill>
                  <a:latin typeface="Verdana" pitchFamily="34" charset="0"/>
                </a:rPr>
                <a:t>Texte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Vocabulaire</a:t>
            </a:r>
            <a:endParaRPr lang="fr-CA" noProof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Glossaire des termes</a:t>
            </a:r>
          </a:p>
          <a:p>
            <a:r>
              <a:rPr lang="fr-CA" noProof="0" smtClean="0"/>
              <a:t>Définissez les termes utilisés dans le cadre de cette formation</a:t>
            </a:r>
            <a:endParaRPr lang="fr-CA" noProof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Premier point</a:t>
            </a:r>
            <a:endParaRPr lang="fr-CA" noProof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Expliquez les détails</a:t>
            </a:r>
          </a:p>
          <a:p>
            <a:r>
              <a:rPr lang="fr-CA" noProof="0" smtClean="0"/>
              <a:t>Donnez un exemple</a:t>
            </a:r>
          </a:p>
          <a:p>
            <a:r>
              <a:rPr lang="fr-CA" noProof="0" smtClean="0"/>
              <a:t>Donnez des exercices pour consolider les nouvelles connaissances</a:t>
            </a:r>
            <a:endParaRPr lang="fr-CA" noProof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Deuxième point</a:t>
            </a:r>
            <a:endParaRPr lang="fr-CA" noProof="0"/>
          </a:p>
        </p:txBody>
      </p:sp>
      <p:sp>
        <p:nvSpPr>
          <p:cNvPr id="271362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Expliquez les détails</a:t>
            </a:r>
          </a:p>
          <a:p>
            <a:r>
              <a:rPr lang="fr-CA" noProof="0" smtClean="0"/>
              <a:t>Donnez un exemple</a:t>
            </a:r>
          </a:p>
          <a:p>
            <a:r>
              <a:rPr lang="fr-CA" noProof="0" smtClean="0"/>
              <a:t>Donnez des exercices pour consolider les nouvelles connaissances</a:t>
            </a:r>
            <a:endParaRPr lang="fr-CA" noProof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Résumé</a:t>
            </a:r>
            <a:endParaRPr lang="fr-CA" noProof="0"/>
          </a:p>
        </p:txBody>
      </p:sp>
      <p:sp>
        <p:nvSpPr>
          <p:cNvPr id="270338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Passez rapidement en revue ce qui a été présenté</a:t>
            </a:r>
          </a:p>
          <a:p>
            <a:r>
              <a:rPr lang="fr-CA" noProof="0" smtClean="0"/>
              <a:t>Indiquez de quelle(s) façon(s) la formation peut être appliquée</a:t>
            </a:r>
          </a:p>
          <a:p>
            <a:r>
              <a:rPr lang="fr-CA" noProof="0" smtClean="0"/>
              <a:t>Demandez l'avis des participants sur la session de formation</a:t>
            </a:r>
            <a:endParaRPr lang="fr-CA" noProof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z="3900" noProof="0" smtClean="0"/>
              <a:t>Informations supplémentaires</a:t>
            </a:r>
            <a:endParaRPr lang="fr-CA" sz="3900" noProof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noProof="0" smtClean="0"/>
              <a:t>Faites la liste d'autres sessions de formation</a:t>
            </a:r>
          </a:p>
          <a:p>
            <a:r>
              <a:rPr lang="fr-CA" noProof="0" smtClean="0"/>
              <a:t>Faites la liste des livres, articles et sources électroniques</a:t>
            </a:r>
          </a:p>
          <a:p>
            <a:r>
              <a:rPr lang="fr-CA" noProof="0" smtClean="0"/>
              <a:t>Faites la liste des services de conseil et des autres sources</a:t>
            </a:r>
            <a:endParaRPr lang="fr-CA" noProof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Nuages">
  <a:themeElements>
    <a:clrScheme name="Cloud skipper design 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oud skipper design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loud skipper design 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 skipper design 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Formation.potx" id="{A8C00A2D-C8DD-48B3-876D-C9567BA750BB}" vid="{08AE42B7-BAD0-48CE-BB2B-C0BEF6D2823B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185</Words>
  <Application>Microsoft Office PowerPoint</Application>
  <PresentationFormat>Affichage à l'écran (4:3)</PresentationFormat>
  <Paragraphs>41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Verdana</vt:lpstr>
      <vt:lpstr>Nuages</vt:lpstr>
      <vt:lpstr>Présentation de la formation</vt:lpstr>
      <vt:lpstr>Introduction </vt:lpstr>
      <vt:lpstr>Programme</vt:lpstr>
      <vt:lpstr>Vue d'ensemble </vt:lpstr>
      <vt:lpstr>Vocabulaire</vt:lpstr>
      <vt:lpstr>Premier point</vt:lpstr>
      <vt:lpstr>Deuxième point</vt:lpstr>
      <vt:lpstr>Résumé</vt:lpstr>
      <vt:lpstr>Informations supplémentaires</vt:lpstr>
    </vt:vector>
  </TitlesOfParts>
  <Manager/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de la formation</dc:title>
  <dc:subject/>
  <dc:creator>propriétaire</dc:creator>
  <cp:keywords/>
  <dc:description/>
  <cp:lastModifiedBy>Nicole Benoît</cp:lastModifiedBy>
  <cp:revision>24</cp:revision>
  <dcterms:created xsi:type="dcterms:W3CDTF">2003-03-27T19:05:06Z</dcterms:created>
  <dcterms:modified xsi:type="dcterms:W3CDTF">2014-03-18T18:18:58Z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TC062561681036</vt:lpwstr>
  </property>
</Properties>
</file>